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09"/>
  </p:normalViewPr>
  <p:slideViewPr>
    <p:cSldViewPr snapToGrid="0" snapToObjects="1">
      <p:cViewPr varScale="1">
        <p:scale>
          <a:sx n="120" d="100"/>
          <a:sy n="120"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tif"/><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jpe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4" name="Picture 3" descr="Table&#10;&#10;Description automatically generated">
            <a:extLst>
              <a:ext uri="{FF2B5EF4-FFF2-40B4-BE49-F238E27FC236}">
                <a16:creationId xmlns:a16="http://schemas.microsoft.com/office/drawing/2014/main" id="{FD679FDA-9099-6E46-8997-976279563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196" y="303612"/>
            <a:ext cx="6787757" cy="511541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TotalTime>
  <Words>1586</Words>
  <Application>Microsoft Macintosh PowerPoint</Application>
  <PresentationFormat>On-screen Show (16:10)</PresentationFormat>
  <Paragraphs>149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5</cp:revision>
  <dcterms:modified xsi:type="dcterms:W3CDTF">2022-02-25T07:29:50Z</dcterms:modified>
</cp:coreProperties>
</file>